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AAC0BD-C197-4D8C-B17A-61736E261C58}" type="datetimeFigureOut">
              <a:rPr lang="en-US" smtClean="0"/>
              <a:t>1/25/2025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1137148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AAC0BD-C197-4D8C-B17A-61736E261C58}" type="datetimeFigureOut">
              <a:rPr lang="en-US" smtClean="0"/>
              <a:t>1/25/2025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521544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AAC0BD-C197-4D8C-B17A-61736E261C58}" type="datetimeFigureOut">
              <a:rPr lang="en-US" smtClean="0"/>
              <a:t>1/25/2025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2922445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AAC0BD-C197-4D8C-B17A-61736E261C58}" type="datetimeFigureOut">
              <a:rPr lang="en-US" smtClean="0"/>
              <a:t>1/25/2025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2895866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AAC0BD-C197-4D8C-B17A-61736E261C58}" type="datetimeFigureOut">
              <a:rPr lang="en-US" smtClean="0"/>
              <a:t>1/25/2025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3469038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AAC0BD-C197-4D8C-B17A-61736E261C58}" type="datetimeFigureOut">
              <a:rPr lang="en-US" smtClean="0"/>
              <a:t>1/25/2025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3013318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AAC0BD-C197-4D8C-B17A-61736E261C58}" type="datetimeFigureOut">
              <a:rPr lang="en-US" smtClean="0"/>
              <a:t>1/25/2025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2332469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AAC0BD-C197-4D8C-B17A-61736E261C58}" type="datetimeFigureOut">
              <a:rPr lang="en-US" smtClean="0"/>
              <a:t>1/25/2025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3816719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AAC0BD-C197-4D8C-B17A-61736E261C58}" type="datetimeFigureOut">
              <a:rPr lang="en-US" smtClean="0"/>
              <a:t>1/25/2025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1260118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AAC0BD-C197-4D8C-B17A-61736E261C58}" type="datetimeFigureOut">
              <a:rPr lang="en-US" smtClean="0"/>
              <a:t>1/25/2025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691053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AAC0BD-C197-4D8C-B17A-61736E261C58}" type="datetimeFigureOut">
              <a:rPr lang="en-US" smtClean="0"/>
              <a:t>1/25/2025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92041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AAC0BD-C197-4D8C-B17A-61736E261C58}" type="datetimeFigureOut">
              <a:rPr lang="en-US" smtClean="0"/>
              <a:t>1/25/2025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E144A7-6C0C-4A14-9BB6-4111848E04B3}" type="slidenum">
              <a:rPr lang="en-US" smtClean="0"/>
              <a:t>‹#›</a:t>
            </a:fld>
            <a:endParaRPr lang="en-US"/>
          </a:p>
        </p:txBody>
      </p:sp>
    </p:spTree>
    <p:extLst>
      <p:ext uri="{BB962C8B-B14F-4D97-AF65-F5344CB8AC3E}">
        <p14:creationId xmlns:p14="http://schemas.microsoft.com/office/powerpoint/2010/main" val="3364745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59"/>
          <p:cNvSpPr txBox="1">
            <a:spLocks noChangeArrowheads="1"/>
          </p:cNvSpPr>
          <p:nvPr/>
        </p:nvSpPr>
        <p:spPr bwMode="auto">
          <a:xfrm>
            <a:off x="1627188" y="1037260"/>
            <a:ext cx="8761412" cy="969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182880" rIns="182880" bIns="182880">
            <a:spAutoFit/>
          </a:bodyPr>
          <a:lstStyle>
            <a:defPPr>
              <a:defRPr lang="en-US"/>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5pPr>
            <a:lvl6pPr marL="2286000" algn="l" defTabSz="914400" rtl="0" eaLnBrk="1" latinLnBrk="0" hangingPunct="1">
              <a:defRPr sz="1300" kern="1200">
                <a:solidFill>
                  <a:schemeClr val="tx1"/>
                </a:solidFill>
                <a:latin typeface="Arial" panose="020B0604020202020204" pitchFamily="34" charset="0"/>
                <a:ea typeface="+mn-ea"/>
                <a:cs typeface="+mn-cs"/>
              </a:defRPr>
            </a:lvl6pPr>
            <a:lvl7pPr marL="2743200" algn="l" defTabSz="914400" rtl="0" eaLnBrk="1" latinLnBrk="0" hangingPunct="1">
              <a:defRPr sz="1300" kern="1200">
                <a:solidFill>
                  <a:schemeClr val="tx1"/>
                </a:solidFill>
                <a:latin typeface="Arial" panose="020B0604020202020204" pitchFamily="34" charset="0"/>
                <a:ea typeface="+mn-ea"/>
                <a:cs typeface="+mn-cs"/>
              </a:defRPr>
            </a:lvl7pPr>
            <a:lvl8pPr marL="3200400" algn="l" defTabSz="914400" rtl="0" eaLnBrk="1" latinLnBrk="0" hangingPunct="1">
              <a:defRPr sz="1300" kern="1200">
                <a:solidFill>
                  <a:schemeClr val="tx1"/>
                </a:solidFill>
                <a:latin typeface="Arial" panose="020B0604020202020204" pitchFamily="34" charset="0"/>
                <a:ea typeface="+mn-ea"/>
                <a:cs typeface="+mn-cs"/>
              </a:defRPr>
            </a:lvl8pPr>
            <a:lvl9pPr marL="3657600" algn="l" defTabSz="914400" rtl="0" eaLnBrk="1" latinLnBrk="0" hangingPunct="1">
              <a:defRPr sz="1300" kern="1200">
                <a:solidFill>
                  <a:schemeClr val="tx1"/>
                </a:solidFill>
                <a:latin typeface="Arial" panose="020B0604020202020204" pitchFamily="34" charset="0"/>
                <a:ea typeface="+mn-ea"/>
                <a:cs typeface="+mn-cs"/>
              </a:defRPr>
            </a:lvl9pPr>
          </a:lstStyle>
          <a:p>
            <a:pPr algn="ctr" rtl="1"/>
            <a:r>
              <a:rPr lang="fa-IR" sz="2400" b="1" dirty="0" smtClean="0">
                <a:latin typeface="فهفق"/>
                <a:cs typeface="B Nazanin" panose="00000400000000000000" pitchFamily="2" charset="-78"/>
              </a:rPr>
              <a:t>عنوان عنوان عنوان عنوان عنوان عنوان عنوان عنوان</a:t>
            </a:r>
            <a:endParaRPr lang="fa-IR" sz="1600" b="1" dirty="0" smtClean="0">
              <a:latin typeface="فهفق"/>
              <a:cs typeface="B Nazanin" panose="00000400000000000000" pitchFamily="2" charset="-78"/>
            </a:endParaRPr>
          </a:p>
          <a:p>
            <a:pPr algn="ctr" rtl="1"/>
            <a:r>
              <a:rPr lang="fa-IR" sz="1100" b="1" dirty="0" smtClean="0">
                <a:cs typeface="B Nazanin" panose="00000400000000000000" pitchFamily="2" charset="-78"/>
              </a:rPr>
              <a:t>نویسنده اول، نویسنده </a:t>
            </a:r>
            <a:r>
              <a:rPr lang="fa-IR" sz="1100" b="1" dirty="0">
                <a:cs typeface="B Nazanin" panose="00000400000000000000" pitchFamily="2" charset="-78"/>
              </a:rPr>
              <a:t>دوم </a:t>
            </a:r>
            <a:r>
              <a:rPr lang="fa-IR" sz="1100" b="1" dirty="0" smtClean="0">
                <a:cs typeface="B Nazanin" panose="00000400000000000000" pitchFamily="2" charset="-78"/>
              </a:rPr>
              <a:t>، نویسنده </a:t>
            </a:r>
            <a:r>
              <a:rPr lang="fa-IR" sz="1100" b="1" dirty="0">
                <a:cs typeface="B Nazanin" panose="00000400000000000000" pitchFamily="2" charset="-78"/>
              </a:rPr>
              <a:t>سوم </a:t>
            </a:r>
            <a:r>
              <a:rPr lang="fa-IR" sz="1100" b="1" dirty="0" smtClean="0">
                <a:cs typeface="B Nazanin" panose="00000400000000000000" pitchFamily="2" charset="-78"/>
              </a:rPr>
              <a:t>و ...</a:t>
            </a:r>
          </a:p>
          <a:p>
            <a:pPr algn="ctr" rtl="1">
              <a:defRPr/>
            </a:pPr>
            <a:r>
              <a:rPr lang="fa-IR" altLang="en-US" sz="400" b="1" dirty="0" smtClean="0">
                <a:effectLst>
                  <a:outerShdw blurRad="38100" dist="38100" dir="2700000" algn="tl">
                    <a:srgbClr val="FFFFFF"/>
                  </a:outerShdw>
                </a:effectLst>
                <a:cs typeface="B Nazanin" panose="00000400000000000000" pitchFamily="2" charset="-78"/>
              </a:rPr>
              <a:t> </a:t>
            </a:r>
            <a:endParaRPr lang="en-US" altLang="en-US" sz="400" b="1" dirty="0" smtClean="0">
              <a:effectLst>
                <a:outerShdw blurRad="38100" dist="38100" dir="2700000" algn="tl">
                  <a:srgbClr val="FFFFFF"/>
                </a:outerShdw>
              </a:effectLst>
              <a:cs typeface="B Nazanin" panose="00000400000000000000" pitchFamily="2" charset="-78"/>
            </a:endParaRPr>
          </a:p>
        </p:txBody>
      </p:sp>
      <p:sp>
        <p:nvSpPr>
          <p:cNvPr id="6" name="AutoShape 4"/>
          <p:cNvSpPr>
            <a:spLocks noChangeArrowheads="1"/>
          </p:cNvSpPr>
          <p:nvPr/>
        </p:nvSpPr>
        <p:spPr bwMode="auto">
          <a:xfrm>
            <a:off x="6085114" y="1843471"/>
            <a:ext cx="5873321" cy="2173843"/>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1600" dirty="0" smtClean="0">
                <a:cs typeface="B Titr" panose="00000700000000000000" pitchFamily="2" charset="-78"/>
              </a:rPr>
              <a:t>مقدمه</a:t>
            </a:r>
            <a:r>
              <a:rPr lang="fa-IR" sz="1200" dirty="0" smtClean="0">
                <a:cs typeface="B Titr" panose="00000700000000000000" pitchFamily="2" charset="-78"/>
              </a:rPr>
              <a:t>:</a:t>
            </a:r>
            <a:endParaRPr lang="fa-IR" sz="1200" dirty="0">
              <a:cs typeface="B Nazanin" panose="00000400000000000000" pitchFamily="2" charset="-78"/>
            </a:endParaRPr>
          </a:p>
          <a:p>
            <a:pPr algn="just" rtl="1">
              <a:defRPr/>
            </a:pPr>
            <a:r>
              <a:rPr lang="fa-IR" sz="1200" dirty="0">
                <a:cs typeface="B Nazanin" panose="00000400000000000000" pitchFamily="2" charset="-78"/>
              </a:rPr>
              <a:t>توضیحات </a:t>
            </a:r>
            <a:r>
              <a:rPr lang="fa-IR" sz="1200" dirty="0" smtClean="0">
                <a:cs typeface="B Nazanin" panose="00000400000000000000" pitchFamily="2" charset="-78"/>
              </a:rPr>
              <a:t>توضیحات</a:t>
            </a:r>
            <a:r>
              <a:rPr lang="fa-IR" sz="1200" dirty="0">
                <a:cs typeface="B Nazanin" panose="00000400000000000000" pitchFamily="2" charset="-78"/>
              </a:rPr>
              <a:t> توضیحات توضیحات توضیحات توضیحات توضیحات توضیحات توضیحات توضیحات توضیحات توضیحات توضیحات </a:t>
            </a:r>
            <a:r>
              <a:rPr lang="fa-IR" sz="1200" dirty="0" smtClean="0">
                <a:cs typeface="B Nazanin" panose="00000400000000000000" pitchFamily="2" charset="-78"/>
              </a:rPr>
              <a:t>توضیحات ....</a:t>
            </a:r>
          </a:p>
          <a:p>
            <a:pPr algn="justLow" rtl="1">
              <a:defRPr/>
            </a:pPr>
            <a:r>
              <a:rPr lang="fa-IR" sz="1200" b="1" dirty="0" smtClean="0">
                <a:solidFill>
                  <a:srgbClr val="C00000"/>
                </a:solidFill>
                <a:cs typeface="B Nazanin" panose="00000400000000000000" pitchFamily="2" charset="-78"/>
              </a:rPr>
              <a:t>راهنما:</a:t>
            </a:r>
            <a:endParaRPr lang="en-US" sz="1200" b="1" dirty="0">
              <a:solidFill>
                <a:srgbClr val="C00000"/>
              </a:solidFill>
              <a:cs typeface="B Nazanin" panose="00000400000000000000" pitchFamily="2" charset="-78"/>
            </a:endParaRPr>
          </a:p>
          <a:p>
            <a:pPr marL="685800" indent="-685800" algn="justLow" rtl="1">
              <a:buFont typeface="Arial" panose="020B0604020202020204" pitchFamily="34" charset="0"/>
              <a:buChar char="•"/>
              <a:defRPr/>
            </a:pPr>
            <a:r>
              <a:rPr lang="fa-IR" sz="1200" b="1" dirty="0" smtClean="0">
                <a:cs typeface="B Nazanin" panose="00000400000000000000" pitchFamily="2" charset="-78"/>
              </a:rPr>
              <a:t>حداقل فونت: 12</a:t>
            </a:r>
            <a:endParaRPr lang="en-US" sz="1200" dirty="0">
              <a:cs typeface="B Nazanin" panose="00000400000000000000" pitchFamily="2" charset="-78"/>
            </a:endParaRPr>
          </a:p>
          <a:p>
            <a:pPr marL="685800" indent="-685800" algn="justLow" rtl="1">
              <a:buFont typeface="Arial" panose="020B0604020202020204" pitchFamily="34" charset="0"/>
              <a:buChar char="•"/>
              <a:defRPr/>
            </a:pPr>
            <a:r>
              <a:rPr lang="fa-IR" sz="1200" b="1" dirty="0" smtClean="0">
                <a:cs typeface="B Nazanin" panose="00000400000000000000" pitchFamily="2" charset="-78"/>
              </a:rPr>
              <a:t>بهترین فونت: بالای 16</a:t>
            </a:r>
            <a:endParaRPr lang="en-US" sz="1200" dirty="0">
              <a:cs typeface="B Nazanin" panose="00000400000000000000" pitchFamily="2" charset="-78"/>
            </a:endParaRPr>
          </a:p>
          <a:p>
            <a:pPr marL="685800" indent="-685800" algn="r" rtl="1">
              <a:buFont typeface="Arial" panose="020B0604020202020204" pitchFamily="34" charset="0"/>
              <a:buChar char="•"/>
              <a:defRPr/>
            </a:pPr>
            <a:r>
              <a:rPr lang="fa-IR" sz="1200" dirty="0" smtClean="0">
                <a:solidFill>
                  <a:srgbClr val="00B050"/>
                </a:solidFill>
                <a:cs typeface="B Nazanin" panose="00000400000000000000" pitchFamily="2" charset="-78"/>
              </a:rPr>
              <a:t>اگر میخواهید پوستر حرفه ای تری داشته باشید، بیشتر از متن، از تصاویر، گراف ها و رنگ ها استفاده کنید.</a:t>
            </a:r>
          </a:p>
          <a:p>
            <a:pPr marL="685800" indent="-685800" algn="justLow" rtl="1">
              <a:buFont typeface="Arial" panose="020B0604020202020204" pitchFamily="34" charset="0"/>
              <a:buChar char="•"/>
              <a:defRPr/>
            </a:pPr>
            <a:r>
              <a:rPr lang="fa-IR" sz="1200" dirty="0" smtClean="0">
                <a:solidFill>
                  <a:srgbClr val="00B050"/>
                </a:solidFill>
                <a:cs typeface="B Nazanin" panose="00000400000000000000" pitchFamily="2" charset="-78"/>
              </a:rPr>
              <a:t>این خلاقیت شماست!</a:t>
            </a:r>
            <a:endParaRPr lang="fa-IR" sz="1200" dirty="0" smtClean="0">
              <a:cs typeface="B Nazanin" panose="00000400000000000000" pitchFamily="2" charset="-78"/>
            </a:endParaRPr>
          </a:p>
        </p:txBody>
      </p:sp>
      <p:sp>
        <p:nvSpPr>
          <p:cNvPr id="7" name="AutoShape 4"/>
          <p:cNvSpPr>
            <a:spLocks noChangeArrowheads="1"/>
          </p:cNvSpPr>
          <p:nvPr/>
        </p:nvSpPr>
        <p:spPr bwMode="auto">
          <a:xfrm>
            <a:off x="281757" y="1843470"/>
            <a:ext cx="5726137" cy="2173843"/>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a:defRPr/>
            </a:pPr>
            <a:r>
              <a:rPr lang="fa-IR" sz="1600" dirty="0">
                <a:cs typeface="B Titr" panose="00000700000000000000" pitchFamily="2" charset="-78"/>
              </a:rPr>
              <a:t>یافته ها:</a:t>
            </a:r>
            <a:endParaRPr lang="fa-IR" sz="1600" dirty="0">
              <a:cs typeface="B Nazanin" panose="00000400000000000000" pitchFamily="2" charset="-78"/>
            </a:endParaRPr>
          </a:p>
          <a:p>
            <a:pPr algn="just" rtl="1">
              <a:defRPr/>
            </a:pPr>
            <a:r>
              <a:rPr lang="fa-IR" sz="12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a:t>
            </a:r>
            <a:r>
              <a:rPr lang="fa-IR" sz="1200" dirty="0" smtClean="0">
                <a:cs typeface="B Nazanin" panose="00000400000000000000" pitchFamily="2" charset="-78"/>
              </a:rPr>
              <a:t>توضیحات</a:t>
            </a:r>
          </a:p>
          <a:p>
            <a:pPr algn="just" rtl="1">
              <a:defRPr/>
            </a:pPr>
            <a:endParaRPr lang="fa-IR" sz="1200" dirty="0">
              <a:cs typeface="B Nazanin" panose="00000400000000000000" pitchFamily="2" charset="-78"/>
            </a:endParaRPr>
          </a:p>
          <a:p>
            <a:pPr algn="just" rtl="1">
              <a:defRPr/>
            </a:pPr>
            <a:endParaRPr lang="fa-IR" sz="1200" dirty="0" smtClean="0">
              <a:cs typeface="B Nazanin" panose="00000400000000000000" pitchFamily="2" charset="-78"/>
            </a:endParaRPr>
          </a:p>
          <a:p>
            <a:pPr algn="just" rtl="1">
              <a:defRPr/>
            </a:pPr>
            <a:endParaRPr lang="fa-IR" sz="1200" dirty="0">
              <a:cs typeface="B Nazanin" panose="00000400000000000000" pitchFamily="2" charset="-78"/>
            </a:endParaRPr>
          </a:p>
        </p:txBody>
      </p:sp>
      <p:sp>
        <p:nvSpPr>
          <p:cNvPr id="8" name="AutoShape 4"/>
          <p:cNvSpPr>
            <a:spLocks noChangeArrowheads="1"/>
          </p:cNvSpPr>
          <p:nvPr/>
        </p:nvSpPr>
        <p:spPr bwMode="auto">
          <a:xfrm>
            <a:off x="281757" y="4148520"/>
            <a:ext cx="5726137" cy="1790224"/>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a:defRPr/>
            </a:pPr>
            <a:r>
              <a:rPr lang="fa-IR" sz="1600" dirty="0">
                <a:cs typeface="B Titr" panose="00000700000000000000" pitchFamily="2" charset="-78"/>
              </a:rPr>
              <a:t>بحث و نتیجه گیری:</a:t>
            </a:r>
            <a:endParaRPr lang="fa-IR" sz="1600" dirty="0">
              <a:cs typeface="B Nazanin" panose="00000400000000000000" pitchFamily="2" charset="-78"/>
            </a:endParaRPr>
          </a:p>
          <a:p>
            <a:pPr algn="just" rtl="1">
              <a:defRPr/>
            </a:pPr>
            <a:r>
              <a:rPr lang="fa-IR" sz="1200" dirty="0" smtClean="0">
                <a:cs typeface="B Nazanin" panose="00000400000000000000" pitchFamily="2" charset="-78"/>
              </a:rPr>
              <a:t>توضیحات </a:t>
            </a:r>
            <a:r>
              <a:rPr lang="fa-IR" sz="12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a:t>
            </a:r>
            <a:r>
              <a:rPr lang="fa-IR" sz="1200" dirty="0" smtClean="0">
                <a:cs typeface="B Nazanin" panose="00000400000000000000" pitchFamily="2" charset="-78"/>
              </a:rPr>
              <a:t>توضیحات</a:t>
            </a:r>
          </a:p>
          <a:p>
            <a:pPr algn="just" rtl="1">
              <a:defRPr/>
            </a:pPr>
            <a:endParaRPr lang="fa-IR" sz="1200" dirty="0">
              <a:cs typeface="B Nazanin" panose="00000400000000000000" pitchFamily="2" charset="-78"/>
            </a:endParaRPr>
          </a:p>
        </p:txBody>
      </p:sp>
      <p:sp>
        <p:nvSpPr>
          <p:cNvPr id="9" name="AutoShape 4"/>
          <p:cNvSpPr>
            <a:spLocks noChangeArrowheads="1"/>
          </p:cNvSpPr>
          <p:nvPr/>
        </p:nvSpPr>
        <p:spPr bwMode="auto">
          <a:xfrm>
            <a:off x="6085114" y="4155026"/>
            <a:ext cx="5873321" cy="1790224"/>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a:defRPr/>
            </a:pPr>
            <a:r>
              <a:rPr lang="fa-IR" sz="1600" dirty="0">
                <a:cs typeface="B Titr" panose="00000700000000000000" pitchFamily="2" charset="-78"/>
              </a:rPr>
              <a:t>مواد و روش:</a:t>
            </a:r>
            <a:endParaRPr lang="fa-IR" sz="1600" dirty="0">
              <a:cs typeface="B Nazanin" panose="00000400000000000000" pitchFamily="2" charset="-78"/>
            </a:endParaRPr>
          </a:p>
          <a:p>
            <a:pPr algn="just" rtl="1">
              <a:defRPr/>
            </a:pPr>
            <a:r>
              <a:rPr lang="fa-IR" sz="1200" dirty="0" smtClean="0">
                <a:cs typeface="B Nazanin" panose="00000400000000000000" pitchFamily="2" charset="-78"/>
              </a:rPr>
              <a:t>توضیحات </a:t>
            </a:r>
            <a:r>
              <a:rPr lang="fa-IR" sz="12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a:t>
            </a:r>
            <a:r>
              <a:rPr lang="fa-IR" sz="1200" dirty="0" smtClean="0">
                <a:cs typeface="B Nazanin" panose="00000400000000000000" pitchFamily="2" charset="-78"/>
              </a:rPr>
              <a:t>توضیحات</a:t>
            </a:r>
          </a:p>
          <a:p>
            <a:pPr algn="just" rtl="1">
              <a:defRPr/>
            </a:pPr>
            <a:endParaRPr lang="fa-IR" sz="1200" dirty="0">
              <a:cs typeface="B Nazanin" panose="00000400000000000000" pitchFamily="2" charset="-78"/>
            </a:endParaRPr>
          </a:p>
        </p:txBody>
      </p:sp>
      <p:sp>
        <p:nvSpPr>
          <p:cNvPr id="10" name="AutoShape 4"/>
          <p:cNvSpPr>
            <a:spLocks noChangeArrowheads="1"/>
          </p:cNvSpPr>
          <p:nvPr/>
        </p:nvSpPr>
        <p:spPr bwMode="auto">
          <a:xfrm>
            <a:off x="281757" y="6026825"/>
            <a:ext cx="11676677" cy="831175"/>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a:defRPr/>
            </a:pPr>
            <a:r>
              <a:rPr lang="fa-IR" sz="1600" dirty="0" smtClean="0">
                <a:cs typeface="B Titr" panose="00000700000000000000" pitchFamily="2" charset="-78"/>
              </a:rPr>
              <a:t>منابع:</a:t>
            </a:r>
            <a:endParaRPr lang="fa-IR" sz="1600" dirty="0">
              <a:cs typeface="B Nazanin" panose="00000400000000000000" pitchFamily="2" charset="-78"/>
            </a:endParaRPr>
          </a:p>
          <a:p>
            <a:pPr algn="just" rtl="1">
              <a:defRPr/>
            </a:pPr>
            <a:r>
              <a:rPr lang="fa-IR" sz="1200" dirty="0" smtClean="0">
                <a:cs typeface="B Nazanin" panose="00000400000000000000" pitchFamily="2" charset="-78"/>
              </a:rPr>
              <a:t>برخی منابع</a:t>
            </a:r>
            <a:endParaRPr lang="fa-IR" sz="1200" dirty="0">
              <a:cs typeface="B Nazanin" panose="00000400000000000000" pitchFamily="2" charset="-78"/>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6" y="0"/>
            <a:ext cx="12192000" cy="1229032"/>
          </a:xfrm>
          <a:prstGeom prst="rect">
            <a:avLst/>
          </a:prstGeom>
        </p:spPr>
      </p:pic>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227"/>
            <a:ext cx="12192000" cy="1229032"/>
          </a:xfrm>
          <a:prstGeom prst="rect">
            <a:avLst/>
          </a:prstGeom>
        </p:spPr>
      </p:pic>
    </p:spTree>
    <p:extLst>
      <p:ext uri="{BB962C8B-B14F-4D97-AF65-F5344CB8AC3E}">
        <p14:creationId xmlns:p14="http://schemas.microsoft.com/office/powerpoint/2010/main" val="14848860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229</Words>
  <Application>Microsoft Office PowerPoint</Application>
  <PresentationFormat>Widescreen</PresentationFormat>
  <Paragraphs>19</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B Nazanin</vt:lpstr>
      <vt:lpstr>B Titr</vt:lpstr>
      <vt:lpstr>Calibri</vt:lpstr>
      <vt:lpstr>Calibri Light</vt:lpstr>
      <vt:lpstr>فهفق</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 PC</dc:creator>
  <cp:lastModifiedBy>Reza</cp:lastModifiedBy>
  <cp:revision>4</cp:revision>
  <dcterms:created xsi:type="dcterms:W3CDTF">2021-02-12T18:19:10Z</dcterms:created>
  <dcterms:modified xsi:type="dcterms:W3CDTF">2025-01-25T06:03:09Z</dcterms:modified>
</cp:coreProperties>
</file>